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69" autoAdjust="0"/>
    <p:restoredTop sz="63801" autoAdjust="0"/>
  </p:normalViewPr>
  <p:slideViewPr>
    <p:cSldViewPr snapToGrid="0">
      <p:cViewPr varScale="1">
        <p:scale>
          <a:sx n="106" d="100"/>
          <a:sy n="106" d="100"/>
        </p:scale>
        <p:origin x="2816" y="192"/>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a:t>
            </a:r>
            <a:r>
              <a:rPr lang="en-US" smtClean="0"/>
              <a:t>four questions.</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a:t>
            </a:r>
            <a:r>
              <a:rPr lang="en-US" dirty="0" smtClean="0">
                <a:solidFill>
                  <a:srgbClr val="7D868C"/>
                </a:solidFill>
              </a:rPr>
              <a:t>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a:t>
            </a:r>
            <a:r>
              <a:rPr lang="en-US" dirty="0" smtClean="0"/>
              <a:t>2016 </a:t>
            </a:r>
            <a:r>
              <a:rPr lang="en-US" dirty="0" smtClean="0"/>
              <a:t>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a:t>
            </a:r>
            <a:r>
              <a:rPr lang="en-US" dirty="0" smtClean="0">
                <a:solidFill>
                  <a:srgbClr val="7D868C"/>
                </a:solidFill>
              </a:rPr>
              <a:t>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a:t>
            </a:r>
            <a:r>
              <a:rPr lang="en-US" dirty="0" smtClean="0">
                <a:solidFill>
                  <a:srgbClr val="7D868C"/>
                </a:solidFill>
              </a:rPr>
              <a:t>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a:t>
            </a:r>
            <a:r>
              <a:rPr lang="en-US" dirty="0" smtClean="0">
                <a:solidFill>
                  <a:srgbClr val="7D868C"/>
                </a:solidFill>
              </a:rPr>
              <a:t>2016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a:t>
            </a:r>
            <a:r>
              <a:rPr lang="en-US" dirty="0" smtClean="0"/>
              <a:t>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s://docs.chef.io/resources.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err="1" smtClean="0"/>
              <a:t>UsaGL</a:t>
            </a:r>
            <a:r>
              <a:rPr lang="en-US" sz="2300" dirty="0" smtClean="0"/>
              <a:t>: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GL: </a:t>
            </a:r>
            <a:r>
              <a:rPr lang="en-US" dirty="0"/>
              <a:t>Using </a:t>
            </a:r>
            <a:r>
              <a:rPr lang="en-US" dirty="0" smtClean="0"/>
              <a:t>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err="1" smtClean="0"/>
              <a:t>UsaGL</a:t>
            </a:r>
            <a:r>
              <a:rPr lang="en-US" sz="2300" dirty="0" smtClean="0"/>
              <a:t>: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GL: </a:t>
            </a:r>
            <a:r>
              <a:rPr lang="en-US" dirty="0" smtClean="0"/>
              <a:t>Install nano,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501949"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GL: </a:t>
            </a:r>
            <a:r>
              <a:rPr lang="en-US" dirty="0" smtClean="0"/>
              <a:t>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err="1" smtClean="0"/>
              <a:t>UsaGL</a:t>
            </a:r>
            <a:r>
              <a:rPr lang="en-US" dirty="0" smtClean="0"/>
              <a:t>: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GL: </a:t>
            </a:r>
            <a:r>
              <a:rPr lang="en-US" dirty="0" smtClean="0"/>
              <a:t>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a:t>
            </a:r>
            <a:r>
              <a:rPr lang="en-US" sz="2300" dirty="0" err="1"/>
              <a:t>hello.txt</a:t>
            </a:r>
            <a:r>
              <a:rPr lang="en-US" sz="2300" dirty="0"/>
              <a:t>       </a:t>
            </a:r>
            <a:r>
              <a:rPr lang="is-IS" sz="2300" dirty="0" smtClean="0"/>
              <a:t>2016</a:t>
            </a:r>
            <a:r>
              <a:rPr lang="en-US" sz="2300" dirty="0" smtClean="0"/>
              <a:t>-09-14 </a:t>
            </a:r>
            <a:r>
              <a:rPr lang="en-US" sz="2300" dirty="0"/>
              <a:t>22:38:29.386137524 +0000</a:t>
            </a:r>
          </a:p>
          <a:p>
            <a:r>
              <a:rPr lang="en-US" sz="2300" dirty="0"/>
              <a:t>    +++ ./.</a:t>
            </a:r>
            <a:r>
              <a:rPr lang="en-US" sz="2300" dirty="0" err="1" smtClean="0"/>
              <a:t>hello.txt</a:t>
            </a:r>
            <a:r>
              <a:rPr lang="is-IS" sz="2300" dirty="0" smtClean="0"/>
              <a:t>2016</a:t>
            </a:r>
            <a:r>
              <a:rPr lang="en-US" sz="2300" dirty="0" smtClean="0"/>
              <a:t>0914-1284-1w934it       </a:t>
            </a:r>
            <a:r>
              <a:rPr lang="is-IS" sz="2300" dirty="0" smtClean="0"/>
              <a:t>2016</a:t>
            </a:r>
            <a:r>
              <a:rPr lang="en-US" sz="2300" dirty="0" smtClean="0"/>
              <a:t>-09-14 </a:t>
            </a:r>
            <a:r>
              <a:rPr lang="en-US" sz="2300" dirty="0"/>
              <a:t>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smtClean="0"/>
              <a:t>GL: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a:t>
            </a:r>
            <a:r>
              <a:rPr lang="en-US" dirty="0" smtClean="0"/>
              <a:t>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r>
              <a:rPr lang="en-US" dirty="0" smtClean="0"/>
              <a:t>)</a:t>
            </a:r>
          </a:p>
          <a:p>
            <a:r>
              <a:rPr lang="en-US" dirty="0" smtClean="0"/>
              <a:t>  * </a:t>
            </a:r>
            <a:r>
              <a:rPr lang="en-US" dirty="0" err="1"/>
              <a:t>yum_package</a:t>
            </a:r>
            <a:r>
              <a:rPr lang="en-US" dirty="0"/>
              <a:t>[nano] action install (up to </a:t>
            </a:r>
            <a:r>
              <a:rPr lang="en-US" dirty="0" smtClean="0"/>
              <a:t>date)</a:t>
            </a:r>
          </a:p>
          <a:p>
            <a:r>
              <a:rPr lang="en-US" dirty="0" smtClean="0"/>
              <a:t>  </a:t>
            </a:r>
            <a:r>
              <a:rPr lang="en-US" dirty="0"/>
              <a:t>* </a:t>
            </a:r>
            <a:r>
              <a:rPr lang="en-US" dirty="0" err="1"/>
              <a:t>yum_package</a:t>
            </a:r>
            <a:r>
              <a:rPr lang="en-US" dirty="0"/>
              <a:t>[vim] action </a:t>
            </a:r>
            <a:r>
              <a:rPr lang="en-US" dirty="0" smtClean="0"/>
              <a:t>install</a:t>
            </a:r>
          </a:p>
          <a:p>
            <a:r>
              <a:rPr lang="en-US" dirty="0"/>
              <a:t> </a:t>
            </a:r>
            <a:r>
              <a:rPr lang="en-US" dirty="0" smtClean="0"/>
              <a:t>   - install version 7.4.629-5.e16 of package vim-enhanced</a:t>
            </a:r>
          </a:p>
          <a:p>
            <a:r>
              <a:rPr lang="en-US" dirty="0" smtClean="0"/>
              <a:t>  </a:t>
            </a:r>
            <a:r>
              <a:rPr lang="en-US" dirty="0"/>
              <a:t>* </a:t>
            </a:r>
            <a:r>
              <a:rPr lang="en-US" dirty="0" err="1"/>
              <a:t>yum_package</a:t>
            </a:r>
            <a:r>
              <a:rPr lang="en-US" dirty="0"/>
              <a:t>[emacs] action </a:t>
            </a:r>
            <a:r>
              <a:rPr lang="en-US" dirty="0" smtClean="0"/>
              <a:t>install</a:t>
            </a:r>
          </a:p>
          <a:p>
            <a:r>
              <a:rPr lang="en-US" dirty="0"/>
              <a:t> </a:t>
            </a:r>
            <a:r>
              <a:rPr lang="en-US" dirty="0" smtClean="0"/>
              <a:t>   - install version 23.1-28.e16 of package emacs</a:t>
            </a:r>
          </a:p>
          <a:p>
            <a:r>
              <a:rPr lang="en-US" dirty="0" smtClean="0"/>
              <a:t>  </a:t>
            </a:r>
            <a:r>
              <a:rPr lang="en-US" dirty="0"/>
              <a:t>* </a:t>
            </a:r>
            <a:r>
              <a:rPr lang="en-US" dirty="0" err="1"/>
              <a:t>yum_package</a:t>
            </a:r>
            <a:r>
              <a:rPr lang="en-US" dirty="0"/>
              <a:t>[tree] action </a:t>
            </a:r>
            <a:r>
              <a:rPr lang="en-US" dirty="0" smtClean="0"/>
              <a:t>install</a:t>
            </a:r>
          </a:p>
          <a:p>
            <a:r>
              <a:rPr lang="en-US" dirty="0"/>
              <a:t> </a:t>
            </a:r>
            <a:r>
              <a:rPr lang="en-US" dirty="0" smtClean="0"/>
              <a:t>   - install version 1.5.3-3.e16 of package tree</a:t>
            </a:r>
          </a:p>
          <a:p>
            <a:r>
              <a:rPr lang="en-US" dirty="0" smtClean="0"/>
              <a:t>  </a:t>
            </a:r>
            <a:r>
              <a:rPr lang="en-US" dirty="0"/>
              <a:t>* file[/</a:t>
            </a:r>
            <a:r>
              <a:rPr lang="en-US" dirty="0" err="1"/>
              <a:t>etc</a:t>
            </a:r>
            <a:r>
              <a:rPr lang="en-US" dirty="0"/>
              <a:t>/</a:t>
            </a:r>
            <a:r>
              <a:rPr lang="en-US" dirty="0" err="1"/>
              <a:t>motd</a:t>
            </a:r>
            <a:r>
              <a:rPr lang="en-US" dirty="0"/>
              <a:t>] action </a:t>
            </a:r>
            <a:r>
              <a:rPr lang="en-US" dirty="0" smtClean="0"/>
              <a:t>create</a:t>
            </a:r>
          </a:p>
          <a:p>
            <a:r>
              <a:rPr lang="en-US" dirty="0" smtClean="0"/>
              <a:t>    - </a:t>
            </a:r>
            <a:r>
              <a:rPr lang="en-US" dirty="0"/>
              <a:t>create new file /</a:t>
            </a:r>
            <a:r>
              <a:rPr lang="en-US" dirty="0" err="1" smtClean="0"/>
              <a:t>etc</a:t>
            </a:r>
            <a:r>
              <a:rPr lang="en-US" dirty="0" smtClean="0"/>
              <a:t>/</a:t>
            </a:r>
            <a:r>
              <a:rPr lang="en-US" dirty="0" err="1" smtClean="0"/>
              <a:t>motd</a:t>
            </a:r>
            <a:endParaRPr lang="en-US" dirty="0" smtClean="0"/>
          </a:p>
          <a:p>
            <a:r>
              <a:rPr lang="en-US" dirty="0" smtClean="0"/>
              <a:t>    </a:t>
            </a:r>
            <a:r>
              <a:rPr lang="en-US" dirty="0"/>
              <a:t>- update content in file /</a:t>
            </a:r>
            <a:r>
              <a:rPr lang="en-US" dirty="0" err="1"/>
              <a:t>etc</a:t>
            </a:r>
            <a:r>
              <a:rPr lang="en-US" dirty="0"/>
              <a:t>/</a:t>
            </a:r>
            <a:r>
              <a:rPr lang="en-US" dirty="0" err="1"/>
              <a:t>motd</a:t>
            </a:r>
            <a:r>
              <a:rPr lang="en-US" dirty="0"/>
              <a:t> from none to </a:t>
            </a:r>
            <a:r>
              <a:rPr lang="is-IS" dirty="0"/>
              <a:t>d100eb</a:t>
            </a:r>
            <a:endParaRPr lang="en-US" dirty="0" smtClean="0"/>
          </a:p>
          <a:p>
            <a:r>
              <a:rPr lang="en-US" dirty="0" smtClean="0"/>
              <a:t>    </a:t>
            </a:r>
            <a:r>
              <a:rPr lang="en-US" dirty="0"/>
              <a:t>--- /</a:t>
            </a:r>
            <a:r>
              <a:rPr lang="en-US" dirty="0" err="1"/>
              <a:t>etc</a:t>
            </a:r>
            <a:r>
              <a:rPr lang="en-US" dirty="0"/>
              <a:t>/</a:t>
            </a:r>
            <a:r>
              <a:rPr lang="en-US" dirty="0" err="1"/>
              <a:t>motd</a:t>
            </a:r>
            <a:r>
              <a:rPr lang="en-US" dirty="0"/>
              <a:t>	</a:t>
            </a:r>
            <a:r>
              <a:rPr lang="is-IS" dirty="0" smtClean="0"/>
              <a:t>2016</a:t>
            </a:r>
            <a:r>
              <a:rPr lang="en-US" dirty="0" smtClean="0"/>
              <a:t>-12-14 </a:t>
            </a:r>
            <a:r>
              <a:rPr lang="en-US" dirty="0"/>
              <a:t>18:29:54.049748179 +</a:t>
            </a:r>
            <a:r>
              <a:rPr lang="en-US" dirty="0" smtClean="0"/>
              <a:t>0000</a:t>
            </a:r>
            <a:endParaRPr lang="en-US" dirty="0"/>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14450</TotalTime>
  <Words>4433</Words>
  <Application>Microsoft Macintosh PowerPoint</Application>
  <PresentationFormat>Custom</PresentationFormat>
  <Paragraphs>592</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vt:lpstr>
      <vt:lpstr>ＭＳ Ｐゴシック</vt:lpstr>
      <vt:lpstr>Wingdings</vt:lpstr>
      <vt:lpstr>Arial</vt:lpstr>
      <vt:lpstr>ChefDk3.2Template</vt:lpstr>
      <vt:lpstr>Chef Resources</vt:lpstr>
      <vt:lpstr>Objectives</vt:lpstr>
      <vt:lpstr>Choose an Editor</vt:lpstr>
      <vt:lpstr>Linux Editor Reference</vt:lpstr>
      <vt:lpstr>GL: How About Nano?</vt:lpstr>
      <vt:lpstr>GL: How About Vim?</vt:lpstr>
      <vt:lpstr>GL: How About Emacs?</vt:lpstr>
      <vt:lpstr>Learning Chef</vt:lpstr>
      <vt:lpstr>What is chef-apply?</vt:lpstr>
      <vt:lpstr>What Can chef-apply Do?</vt:lpstr>
      <vt:lpstr>Resources</vt:lpstr>
      <vt:lpstr>Example: Package</vt:lpstr>
      <vt:lpstr>Example: Service</vt:lpstr>
      <vt:lpstr>Example: File</vt:lpstr>
      <vt:lpstr>Example: File</vt:lpstr>
      <vt:lpstr>GL: Using the –e Execute Option</vt:lpstr>
      <vt:lpstr>GL: Install nano, emacs or vim</vt:lpstr>
      <vt:lpstr>GL: Did I Install My Editor?</vt:lpstr>
      <vt:lpstr>GL: Test and Repair</vt:lpstr>
      <vt:lpstr>Test and Repair</vt:lpstr>
      <vt:lpstr>Test and Repair</vt:lpstr>
      <vt:lpstr>Group Exercise: Hello, World?</vt:lpstr>
      <vt:lpstr>GL: Create and Open a Recipe File</vt:lpstr>
      <vt:lpstr>GL: Create a Recipe File Named hello.rb</vt:lpstr>
      <vt:lpstr>GL: Can chef-apply Run a Recipe File?</vt:lpstr>
      <vt:lpstr>GL: Apply a Recipe File</vt:lpstr>
      <vt:lpstr>GL: What Does hello.txt Say?</vt:lpstr>
      <vt:lpstr>GL: Test and Repair</vt:lpstr>
      <vt:lpstr>GL: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1892</cp:revision>
  <cp:lastPrinted>2015-02-07T23:49:10Z</cp:lastPrinted>
  <dcterms:created xsi:type="dcterms:W3CDTF">2012-09-13T17:36:07Z</dcterms:created>
  <dcterms:modified xsi:type="dcterms:W3CDTF">2016-02-22T22:47:17Z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